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sldIdLst>
    <p:sldId id="256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F7A"/>
    <a:srgbClr val="FF0066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7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758ABB-15FF-4AF1-BC01-521BDA15AE98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72F732-DE99-4E4A-9819-C90472F9FD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FF00"/>
                </a:solidFill>
              </a:rPr>
              <a:t>С праздником 8 марта!</a:t>
            </a:r>
            <a:endParaRPr lang="ru-RU" sz="4000" dirty="0">
              <a:solidFill>
                <a:srgbClr val="00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  <p:pic>
        <p:nvPicPr>
          <p:cNvPr id="2" name="neizvestnyy-ispolnitel_-Mama-i-dochka-pesnya-na-8-mart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71600" y="1196752"/>
            <a:ext cx="6440760" cy="428964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8 Марта, в день весенний,</a:t>
            </a:r>
          </a:p>
          <a:p>
            <a:pPr indent="0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Когда всё радостью цветёт,</a:t>
            </a:r>
          </a:p>
          <a:p>
            <a:pPr indent="0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Желаю, чтобы настроение</a:t>
            </a:r>
          </a:p>
          <a:p>
            <a:pPr indent="0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Весенним было круглый год!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54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16632"/>
            <a:ext cx="2986524" cy="15153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Дорогая и любимая Наталья Карповна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3" y="1549645"/>
            <a:ext cx="4279900" cy="3207847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23528" y="1631949"/>
            <a:ext cx="3346564" cy="381327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Красота и обаяние-</a:t>
            </a:r>
          </a:p>
          <a:p>
            <a:r>
              <a:rPr lang="ru-RU" sz="2400" b="1" dirty="0" smtClean="0"/>
              <a:t>Милой женщины талант.</a:t>
            </a:r>
          </a:p>
          <a:p>
            <a:r>
              <a:rPr lang="ru-RU" sz="2400" b="1" dirty="0" smtClean="0"/>
              <a:t>Шлем вам в праздник пожеланье:</a:t>
            </a:r>
          </a:p>
          <a:p>
            <a:r>
              <a:rPr lang="ru-RU" sz="2400" b="1" dirty="0" smtClean="0"/>
              <a:t>Каждой даме-бриллиант!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744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Уважаемая Милена Валерьевна!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3456384" cy="4536504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Спасибо вам за вашу доброту,</a:t>
            </a:r>
          </a:p>
          <a:p>
            <a:r>
              <a:rPr lang="ru-RU" sz="2400" b="1" dirty="0" smtClean="0"/>
              <a:t>За вашу дружбу, преданность и даже</a:t>
            </a:r>
          </a:p>
          <a:p>
            <a:r>
              <a:rPr lang="ru-RU" sz="2400" b="1" dirty="0" smtClean="0"/>
              <a:t>За лишний нерабочий день в году-</a:t>
            </a:r>
          </a:p>
          <a:p>
            <a:r>
              <a:rPr lang="ru-RU" sz="2400" b="1" dirty="0" smtClean="0"/>
              <a:t>Спасибо вам, волшебница Вы наша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75" y="1691680"/>
            <a:ext cx="4681538" cy="3825552"/>
          </a:xfrm>
        </p:spPr>
      </p:pic>
    </p:spTree>
    <p:extLst>
      <p:ext uri="{BB962C8B-B14F-4D97-AF65-F5344CB8AC3E}">
        <p14:creationId xmlns:p14="http://schemas.microsoft.com/office/powerpoint/2010/main" val="25004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50990" cy="4625484"/>
          </a:xfrm>
        </p:spPr>
        <p:txBody>
          <a:bodyPr/>
          <a:lstStyle/>
          <a:p>
            <a:pPr algn="ctr"/>
            <a:r>
              <a:rPr lang="ru-RU" sz="8800" b="1" i="1" dirty="0" smtClean="0">
                <a:solidFill>
                  <a:srgbClr val="066F7A"/>
                </a:solidFill>
                <a:cs typeface="Aharoni" pitchFamily="2" charset="-79"/>
              </a:rPr>
              <a:t>С любовью 1</a:t>
            </a:r>
            <a:r>
              <a:rPr lang="en-US" sz="8800" b="1" i="1" smtClean="0">
                <a:solidFill>
                  <a:srgbClr val="066F7A"/>
                </a:solidFill>
                <a:cs typeface="Aharoni" pitchFamily="2" charset="-79"/>
              </a:rPr>
              <a:t>4</a:t>
            </a:r>
            <a:br>
              <a:rPr lang="en-US" sz="8800" b="1" i="1" smtClean="0">
                <a:solidFill>
                  <a:srgbClr val="066F7A"/>
                </a:solidFill>
                <a:cs typeface="Aharoni" pitchFamily="2" charset="-79"/>
              </a:rPr>
            </a:br>
            <a:r>
              <a:rPr lang="ru-RU" sz="8800" b="1" i="1" smtClean="0">
                <a:solidFill>
                  <a:srgbClr val="066F7A"/>
                </a:solidFill>
                <a:cs typeface="Aharoni" pitchFamily="2" charset="-79"/>
              </a:rPr>
              <a:t>группа</a:t>
            </a:r>
            <a:r>
              <a:rPr lang="ru-RU" sz="8800" b="1" i="1" dirty="0" smtClean="0">
                <a:solidFill>
                  <a:srgbClr val="066F7A"/>
                </a:solidFill>
                <a:cs typeface="Aharoni" pitchFamily="2" charset="-79"/>
              </a:rPr>
              <a:t>!!!</a:t>
            </a:r>
            <a:endParaRPr lang="ru-RU" sz="8800" b="1" i="1" dirty="0">
              <a:solidFill>
                <a:srgbClr val="066F7A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45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</TotalTime>
  <Words>80</Words>
  <Application>Microsoft Office PowerPoint</Application>
  <PresentationFormat>Экран (4:3)</PresentationFormat>
  <Paragraphs>16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Волна</vt:lpstr>
      <vt:lpstr>Кутюр</vt:lpstr>
      <vt:lpstr>Mylar</vt:lpstr>
      <vt:lpstr>Winter</vt:lpstr>
      <vt:lpstr>Spring</vt:lpstr>
      <vt:lpstr>С праздником 8 марта!</vt:lpstr>
      <vt:lpstr>Презентация PowerPoint</vt:lpstr>
      <vt:lpstr>Дорогая и любимая Наталья Карповна </vt:lpstr>
      <vt:lpstr>Уважаемая Милена Валерьевна!</vt:lpstr>
      <vt:lpstr>С любовью 14 группа!!!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праздником 8 марта!</dc:title>
  <dc:creator>admin</dc:creator>
  <cp:lastModifiedBy>Master</cp:lastModifiedBy>
  <cp:revision>8</cp:revision>
  <dcterms:created xsi:type="dcterms:W3CDTF">2014-03-04T18:17:22Z</dcterms:created>
  <dcterms:modified xsi:type="dcterms:W3CDTF">2014-03-06T17:00:03Z</dcterms:modified>
</cp:coreProperties>
</file>